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59" r:id="rId3"/>
    <p:sldId id="550" r:id="rId4"/>
    <p:sldId id="566" r:id="rId5"/>
    <p:sldId id="585" r:id="rId6"/>
    <p:sldId id="488" r:id="rId7"/>
    <p:sldId id="561" r:id="rId8"/>
    <p:sldId id="586" r:id="rId9"/>
    <p:sldId id="587" r:id="rId10"/>
    <p:sldId id="588" r:id="rId11"/>
    <p:sldId id="589" r:id="rId12"/>
    <p:sldId id="591" r:id="rId13"/>
    <p:sldId id="590" r:id="rId14"/>
    <p:sldId id="592" r:id="rId15"/>
    <p:sldId id="594" r:id="rId16"/>
    <p:sldId id="593" r:id="rId17"/>
    <p:sldId id="595" r:id="rId18"/>
    <p:sldId id="596" r:id="rId19"/>
    <p:sldId id="597" r:id="rId20"/>
    <p:sldId id="59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63" autoAdjust="0"/>
  </p:normalViewPr>
  <p:slideViewPr>
    <p:cSldViewPr>
      <p:cViewPr varScale="1">
        <p:scale>
          <a:sx n="72" d="100"/>
          <a:sy n="72" d="100"/>
        </p:scale>
        <p:origin x="17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1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5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0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4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7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4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/>
              <a:t>gg</a:t>
            </a:r>
            <a:r>
              <a:rPr lang="en-US" dirty="0" smtClean="0"/>
              <a:t>l006-Shading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environment map, diff</a:t>
            </a:r>
            <a:r>
              <a:rPr lang="hu-HU" dirty="0" smtClean="0"/>
              <a:t>úz, spekuláris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plusz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kamerainfo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CBben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normálvektor transzformálása VSben</a:t>
            </a:r>
            <a:endParaRPr lang="hu-HU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env map olvasása PSben</a:t>
            </a:r>
          </a:p>
          <a:p>
            <a:pPr marL="514350" indent="-514350">
              <a:buFont typeface="+mj-lt"/>
              <a:buAutoNum type="arabicPeriod"/>
            </a:pP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fényirány, teljesítménysűrűség CBben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diffúz felületmodell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max-Blinn felületmodell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2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PerFrameCb-be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lightPowerDensity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/>
              <a:t>HLSL </a:t>
            </a:r>
            <a:r>
              <a:rPr lang="hu-HU" dirty="0" smtClean="0"/>
              <a:t>és </a:t>
            </a:r>
            <a:r>
              <a:rPr lang="en-US" dirty="0" smtClean="0"/>
              <a:t>C++</a:t>
            </a:r>
            <a:r>
              <a:rPr lang="hu-HU" dirty="0" smtClean="0"/>
              <a:t> oldalon is</a:t>
            </a:r>
          </a:p>
          <a:p>
            <a:r>
              <a:rPr lang="hu-HU" dirty="0" smtClean="0"/>
              <a:t>Update-ben állítsuk be</a:t>
            </a:r>
          </a:p>
          <a:p>
            <a:pPr lvl="1"/>
            <a:r>
              <a:rPr lang="hu-HU" dirty="0" smtClean="0"/>
              <a:t>konstans értékre jó egyelőre</a:t>
            </a:r>
          </a:p>
          <a:p>
            <a:pPr lvl="1"/>
            <a:r>
              <a:rPr lang="hu-HU" dirty="0" smtClean="0"/>
              <a:t>irányfény lesz még csak</a:t>
            </a:r>
          </a:p>
          <a:p>
            <a:pPr marL="914400" lvl="2" indent="0">
              <a:buNone/>
            </a:pP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</a:rPr>
              <a:t>lightPos</a:t>
            </a:r>
            <a:r>
              <a:rPr lang="hu-HU" sz="2800" dirty="0"/>
              <a:t> </a:t>
            </a:r>
            <a:r>
              <a:rPr lang="en-US" sz="2800" dirty="0"/>
              <a:t>= float4(</a:t>
            </a:r>
            <a:r>
              <a:rPr lang="en-US" sz="2800" dirty="0" err="1"/>
              <a:t>lightDir</a:t>
            </a:r>
            <a:r>
              <a:rPr lang="en-US" sz="2800" dirty="0"/>
              <a:t>, 0)</a:t>
            </a:r>
          </a:p>
          <a:p>
            <a:pPr marL="914400" lvl="2" indent="0">
              <a:buNone/>
            </a:pP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lightPowerDensity</a:t>
            </a:r>
            <a:r>
              <a:rPr lang="en-US" sz="2800" dirty="0"/>
              <a:t> = float4(r, g, b, 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67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DiffusePS</a:t>
            </a:r>
            <a:r>
              <a:rPr lang="en-US" sz="4000" dirty="0" smtClean="0"/>
              <a:t>.</a:t>
            </a:r>
            <a:r>
              <a:rPr lang="en-US" sz="4000" dirty="0" err="1" smtClean="0"/>
              <a:t>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normal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normalize(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txt.Sample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sampl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vso.texCoord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</a:p>
          <a:p>
            <a:pPr marL="0" indent="0">
              <a:buNone/>
            </a:pP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saturate(dot(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lightPos.xyz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lightPowerDensity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275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</a:t>
            </a:r>
            <a:r>
              <a:rPr lang="hu-HU" dirty="0" smtClean="0"/>
              <a:t>ás</a:t>
            </a:r>
            <a:r>
              <a:rPr lang="en-US" dirty="0" smtClean="0"/>
              <a:t> f</a:t>
            </a:r>
            <a:r>
              <a:rPr lang="hu-HU" dirty="0" smtClean="0"/>
              <a:t>ényben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4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plusz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kamerainfo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CBben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normálvektor transzformálása VSben</a:t>
            </a:r>
            <a:endParaRPr lang="hu-HU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env map olvasása PSben</a:t>
            </a:r>
          </a:p>
          <a:p>
            <a:pPr marL="514350" indent="-514350">
              <a:buFont typeface="+mj-lt"/>
              <a:buAutoNum type="arabicPeriod"/>
            </a:pP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fényirány, teljesítménysűrűség CBben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diffúz felületmodell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max-Blinn felületmodell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6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MaxBlinn</a:t>
            </a:r>
            <a:r>
              <a:rPr lang="hu-HU" sz="4000" dirty="0" smtClean="0"/>
              <a:t>PS</a:t>
            </a:r>
            <a:r>
              <a:rPr lang="en-US" sz="4000" dirty="0" smtClean="0"/>
              <a:t>.</a:t>
            </a:r>
            <a:r>
              <a:rPr lang="en-US" sz="4000" dirty="0" err="1" smtClean="0"/>
              <a:t>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cameraPos.xyz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vso.worldPos.xyz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lightPos.xyz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halfWay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normal = normalize(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megfelel</a:t>
            </a:r>
            <a:r>
              <a:rPr lang="hu-H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ő helyre</a:t>
            </a:r>
            <a:endParaRPr lang="en-US" sz="24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4, 4, 4) * pow(saturate(dot(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halfWay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normal)), 15)</a:t>
            </a:r>
          </a:p>
          <a:p>
            <a:pPr marL="0" indent="0">
              <a:buNone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42615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Sima</a:t>
            </a:r>
            <a:r>
              <a:rPr lang="en-US" dirty="0" smtClean="0"/>
              <a:t> </a:t>
            </a:r>
            <a:r>
              <a:rPr lang="en-US" dirty="0" err="1" smtClean="0"/>
              <a:t>Phong-Blinn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6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Ott is van csillanás, ahova nem is juthat fény...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2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</a:t>
            </a:r>
            <a:r>
              <a:rPr lang="hu-HU" dirty="0" smtClean="0"/>
              <a:t>í</a:t>
            </a:r>
            <a:r>
              <a:rPr lang="en-US" dirty="0" smtClean="0"/>
              <a:t>t</a:t>
            </a:r>
            <a:r>
              <a:rPr lang="hu-HU" dirty="0" smtClean="0"/>
              <a:t>ás?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066800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(dot(</a:t>
            </a:r>
            <a:r>
              <a:rPr lang="en-US" sz="2800" dirty="0" err="1">
                <a:latin typeface="Consolas" panose="020B0609020204030204" pitchFamily="49" charset="0"/>
              </a:rPr>
              <a:t>vso.normal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lightPos.xyz</a:t>
            </a:r>
            <a:r>
              <a:rPr lang="en-US" sz="2800" dirty="0">
                <a:latin typeface="Consolas" panose="020B0609020204030204" pitchFamily="49" charset="0"/>
              </a:rPr>
              <a:t>) &lt; 0</a:t>
            </a:r>
            <a:r>
              <a:rPr lang="en-US" sz="2800" dirty="0" smtClean="0"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hu-HU" sz="2800" dirty="0" smtClean="0"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latin typeface="Consolas" panose="020B0609020204030204" pitchFamily="49" charset="0"/>
              </a:rPr>
              <a:t>return </a:t>
            </a:r>
            <a:r>
              <a:rPr lang="en-US" sz="2800" dirty="0">
                <a:latin typeface="Consolas" panose="020B0609020204030204" pitchFamily="49" charset="0"/>
              </a:rPr>
              <a:t>0;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0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Maximum Blinn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float </a:t>
            </a:r>
            <a:r>
              <a:rPr lang="en-US" sz="2800" dirty="0" err="1"/>
              <a:t>cosa</a:t>
            </a:r>
            <a:r>
              <a:rPr lang="en-US" sz="2800" dirty="0"/>
              <a:t> = saturate(dot(</a:t>
            </a:r>
            <a:r>
              <a:rPr lang="en-US" sz="2800" dirty="0" err="1"/>
              <a:t>vso.normal</a:t>
            </a:r>
            <a:r>
              <a:rPr lang="en-US" sz="2800" dirty="0"/>
              <a:t>, </a:t>
            </a:r>
            <a:r>
              <a:rPr lang="en-US" sz="2800" dirty="0" err="1"/>
              <a:t>lightDir</a:t>
            </a:r>
            <a:r>
              <a:rPr lang="en-US" sz="2800" dirty="0"/>
              <a:t>));</a:t>
            </a:r>
          </a:p>
          <a:p>
            <a:r>
              <a:rPr lang="en-US" sz="2800" dirty="0"/>
              <a:t>float </a:t>
            </a:r>
            <a:r>
              <a:rPr lang="en-US" sz="2800" dirty="0" err="1"/>
              <a:t>cosb</a:t>
            </a:r>
            <a:r>
              <a:rPr lang="en-US" sz="2800" dirty="0"/>
              <a:t> = saturate(dot(</a:t>
            </a:r>
            <a:r>
              <a:rPr lang="en-US" sz="2800" dirty="0" err="1"/>
              <a:t>vso.normal</a:t>
            </a:r>
            <a:r>
              <a:rPr lang="en-US" sz="2800" dirty="0"/>
              <a:t>, </a:t>
            </a:r>
            <a:r>
              <a:rPr lang="en-US" sz="2800" dirty="0" err="1"/>
              <a:t>viewDir</a:t>
            </a:r>
            <a:r>
              <a:rPr lang="en-US" sz="2800" dirty="0"/>
              <a:t>));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// </a:t>
            </a:r>
            <a:r>
              <a:rPr lang="en-US" sz="2800" dirty="0" err="1" smtClean="0"/>
              <a:t>spekul</a:t>
            </a:r>
            <a:r>
              <a:rPr lang="hu-HU" sz="2800" dirty="0" smtClean="0"/>
              <a:t>áris taghoz</a:t>
            </a:r>
            <a:endParaRPr lang="en-US" sz="2800" dirty="0"/>
          </a:p>
          <a:p>
            <a:r>
              <a:rPr lang="en-US" sz="2800" dirty="0"/>
              <a:t>* </a:t>
            </a:r>
            <a:r>
              <a:rPr lang="en-US" sz="2800" dirty="0" err="1"/>
              <a:t>cosa</a:t>
            </a:r>
            <a:r>
              <a:rPr lang="en-US" sz="2800" dirty="0"/>
              <a:t> / max(</a:t>
            </a:r>
            <a:r>
              <a:rPr lang="en-US" sz="2800" dirty="0" err="1"/>
              <a:t>cosb</a:t>
            </a:r>
            <a:r>
              <a:rPr lang="en-US" sz="2800" dirty="0"/>
              <a:t>, </a:t>
            </a:r>
            <a:r>
              <a:rPr lang="en-US" sz="2800" dirty="0" err="1"/>
              <a:t>cosa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549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elemek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nincs, a meglevőt használjuk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3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Fizikailag plauzibilis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plusz</a:t>
            </a:r>
            <a:r>
              <a:rPr lang="en-US" dirty="0" smtClean="0"/>
              <a:t> </a:t>
            </a:r>
            <a:r>
              <a:rPr lang="en-US" dirty="0" err="1" smtClean="0"/>
              <a:t>kamerainfo</a:t>
            </a:r>
            <a:r>
              <a:rPr lang="en-US" dirty="0" smtClean="0"/>
              <a:t> </a:t>
            </a:r>
            <a:r>
              <a:rPr lang="en-US" dirty="0" err="1" smtClean="0"/>
              <a:t>CBben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normálvektor transzformálása VSben</a:t>
            </a: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env map olvasása PSben</a:t>
            </a:r>
          </a:p>
          <a:p>
            <a:pPr marL="514350" indent="-514350">
              <a:buFont typeface="+mj-lt"/>
              <a:buAutoNum type="arabicPeriod"/>
            </a:pP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fényirány, teljesítménysűrűség CBben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diffúz felületmodell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max-Blinn felületmodell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8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TrafoVS.hlsl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dirty="0" smtClean="0"/>
              <a:t>új kimentek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normal : NORMAL;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WORLD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/>
              <a:t>perObject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float4x4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modelMatInverse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/>
              <a:t>perframe</a:t>
            </a:r>
            <a:endParaRPr lang="hu-HU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en-US" dirty="0" err="1"/>
              <a:t>kimenetek</a:t>
            </a:r>
            <a:r>
              <a:rPr lang="en-US" dirty="0"/>
              <a:t> be</a:t>
            </a:r>
            <a:r>
              <a:rPr lang="hu-HU" dirty="0"/>
              <a:t>állítása a shaderben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509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EnvMapPS</a:t>
            </a:r>
            <a:r>
              <a:rPr lang="en-US" sz="4000" dirty="0" smtClean="0"/>
              <a:t>.</a:t>
            </a:r>
            <a:r>
              <a:rPr lang="en-US" sz="4000" dirty="0" err="1" smtClean="0"/>
              <a:t>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dirty="0" smtClean="0"/>
              <a:t>env cube mint a háttérnél</a:t>
            </a:r>
          </a:p>
          <a:p>
            <a:r>
              <a:rPr lang="hu-HU" dirty="0" smtClean="0"/>
              <a:t>perFrameCb ide is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normalize(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cameraPos.xyz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worldPos.xyz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env.Sample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sampl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reflect(-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314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com_ptr</a:t>
            </a:r>
            <a:r>
              <a:rPr lang="en-US" sz="2800" dirty="0"/>
              <a:t>&lt;ID3DBlob&gt; </a:t>
            </a:r>
            <a:r>
              <a:rPr lang="en-US" sz="2800" dirty="0" err="1"/>
              <a:t>pixelShader</a:t>
            </a:r>
            <a:r>
              <a:rPr lang="en-US" sz="2800" dirty="0"/>
              <a:t> = Egg::</a:t>
            </a:r>
            <a:r>
              <a:rPr lang="en-US" sz="2800" dirty="0" err="1"/>
              <a:t>Shader</a:t>
            </a:r>
            <a:r>
              <a:rPr lang="en-US" sz="2800" dirty="0"/>
              <a:t>::</a:t>
            </a:r>
            <a:r>
              <a:rPr lang="en-US" sz="2800" dirty="0" err="1"/>
              <a:t>LoadCso</a:t>
            </a:r>
            <a:r>
              <a:rPr lang="en-US" sz="2800" dirty="0"/>
              <a:t>("</a:t>
            </a:r>
            <a:r>
              <a:rPr lang="en-US" sz="2800" dirty="0" err="1"/>
              <a:t>Shaders</a:t>
            </a:r>
            <a:r>
              <a:rPr lang="en-US" sz="2800" dirty="0"/>
              <a:t>/</a:t>
            </a:r>
            <a:r>
              <a:rPr lang="en-US" sz="2800" dirty="0" err="1"/>
              <a:t>EnvMapPS.cso</a:t>
            </a:r>
            <a:r>
              <a:rPr lang="en-US" sz="2800" dirty="0"/>
              <a:t>");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ggl005App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0719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15186" y="914400"/>
            <a:ext cx="8839200" cy="57912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minden</a:t>
            </a:r>
            <a:r>
              <a:rPr lang="en-US" sz="2400" dirty="0" smtClean="0"/>
              <a:t> </a:t>
            </a:r>
            <a:r>
              <a:rPr lang="en-US" sz="2400" dirty="0" err="1" smtClean="0"/>
              <a:t>legyen</a:t>
            </a:r>
            <a:r>
              <a:rPr lang="en-US" sz="2400" dirty="0" smtClean="0"/>
              <a:t> </a:t>
            </a:r>
            <a:r>
              <a:rPr lang="hu-HU" sz="2400" dirty="0" smtClean="0"/>
              <a:t>összhangban a HLSL kóddal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ConstantBufferTypes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7633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15186" y="914400"/>
            <a:ext cx="8839200" cy="5791200"/>
          </a:xfrm>
        </p:spPr>
        <p:txBody>
          <a:bodyPr>
            <a:normAutofit/>
          </a:bodyPr>
          <a:lstStyle/>
          <a:p>
            <a:r>
              <a:rPr lang="hu-HU" sz="2400" dirty="0" smtClean="0"/>
              <a:t>modellmátrix inverz beállítása</a:t>
            </a:r>
          </a:p>
          <a:p>
            <a:r>
              <a:rPr lang="hu-HU" sz="2400" dirty="0" smtClean="0"/>
              <a:t>kamerapozíció belállítása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sz="4000" dirty="0" smtClean="0"/>
              <a:t>ggl006App::Update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3969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hu-HU" dirty="0" smtClean="0"/>
              <a:t>ükröz, kameramozgásra változik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881799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6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7289</TotalTime>
  <Words>358</Words>
  <Application>Microsoft Office PowerPoint</Application>
  <PresentationFormat>On-screen Show (4:3)</PresentationFormat>
  <Paragraphs>105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Office-téma</vt:lpstr>
      <vt:lpstr>GraphGame ggl006-Shading</vt:lpstr>
      <vt:lpstr>Új elemek</vt:lpstr>
      <vt:lpstr>Roadmap</vt:lpstr>
      <vt:lpstr>TrafoVS.hlsl</vt:lpstr>
      <vt:lpstr>EnvMapPS.hlsl</vt:lpstr>
      <vt:lpstr>ggl005App</vt:lpstr>
      <vt:lpstr>ConstantBufferTypes</vt:lpstr>
      <vt:lpstr>ggl006App::Update</vt:lpstr>
      <vt:lpstr>Tükröz, kameramozgásra változik</vt:lpstr>
      <vt:lpstr>Roadmap</vt:lpstr>
      <vt:lpstr>PerFrameCb-be</vt:lpstr>
      <vt:lpstr>DiffusePS.hlsl</vt:lpstr>
      <vt:lpstr>Lilás fényben</vt:lpstr>
      <vt:lpstr>Roadmap</vt:lpstr>
      <vt:lpstr>MaxBlinnPS.hlsl</vt:lpstr>
      <vt:lpstr>Sima Phong-Blinn</vt:lpstr>
      <vt:lpstr>Ott is van csillanás, ahova nem is juthat fény...</vt:lpstr>
      <vt:lpstr>Javítás? </vt:lpstr>
      <vt:lpstr>Maximum Blinn</vt:lpstr>
      <vt:lpstr>Fizikailag plauzibilis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László Szécsi</cp:lastModifiedBy>
  <cp:revision>843</cp:revision>
  <dcterms:created xsi:type="dcterms:W3CDTF">2011-02-09T17:24:52Z</dcterms:created>
  <dcterms:modified xsi:type="dcterms:W3CDTF">2019-10-16T10:08:53Z</dcterms:modified>
</cp:coreProperties>
</file>